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376" r:id="rId4"/>
    <p:sldId id="372" r:id="rId5"/>
    <p:sldId id="373" r:id="rId6"/>
    <p:sldId id="374" r:id="rId7"/>
    <p:sldId id="375" r:id="rId8"/>
    <p:sldId id="362" r:id="rId9"/>
    <p:sldId id="370" r:id="rId10"/>
    <p:sldId id="364" r:id="rId11"/>
    <p:sldId id="369" r:id="rId12"/>
    <p:sldId id="365" r:id="rId13"/>
    <p:sldId id="366" r:id="rId14"/>
    <p:sldId id="344" r:id="rId15"/>
    <p:sldId id="311" r:id="rId16"/>
    <p:sldId id="312" r:id="rId17"/>
    <p:sldId id="313" r:id="rId18"/>
    <p:sldId id="345" r:id="rId19"/>
    <p:sldId id="346" r:id="rId20"/>
    <p:sldId id="358" r:id="rId21"/>
    <p:sldId id="359" r:id="rId22"/>
    <p:sldId id="347" r:id="rId23"/>
    <p:sldId id="360" r:id="rId24"/>
    <p:sldId id="348" r:id="rId25"/>
    <p:sldId id="361" r:id="rId26"/>
    <p:sldId id="349" r:id="rId27"/>
    <p:sldId id="350" r:id="rId28"/>
    <p:sldId id="351" r:id="rId29"/>
    <p:sldId id="352" r:id="rId30"/>
    <p:sldId id="367" r:id="rId31"/>
    <p:sldId id="368" r:id="rId3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5" autoAdjust="0"/>
    <p:restoredTop sz="94660"/>
  </p:normalViewPr>
  <p:slideViewPr>
    <p:cSldViewPr>
      <p:cViewPr varScale="1">
        <p:scale>
          <a:sx n="78" d="100"/>
          <a:sy n="78" d="100"/>
        </p:scale>
        <p:origin x="826" y="11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82552-922B-406A-9771-7A80875F3971}" type="datetimeFigureOut">
              <a:rPr lang="en-US"/>
              <a:pPr>
                <a:defRPr/>
              </a:pPr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5EC19-CD29-4BC4-816A-D766A1C13D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4FF320-A3A8-441F-950F-30D32F355BAA}" type="datetimeFigureOut">
              <a:rPr lang="en-US"/>
              <a:pPr>
                <a:defRPr/>
              </a:pPr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12EB66-06D6-4228-9F4E-A3EBAF1219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ECE424-ED7D-4C17-ACDD-0A794F815B62}" type="datetimeFigureOut">
              <a:rPr lang="en-US"/>
              <a:pPr>
                <a:defRPr/>
              </a:pPr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40B1B1-570E-4D5C-8DCF-3A1454E75A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4BF66-863E-45FF-A828-C2DE153CF663}" type="datetimeFigureOut">
              <a:rPr lang="en-US"/>
              <a:pPr>
                <a:defRPr/>
              </a:pPr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394F4-8C6B-4918-AB6D-8D4D499EB2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6404E-D006-4037-A7EC-EA9D8116C743}" type="datetimeFigureOut">
              <a:rPr lang="en-US"/>
              <a:pPr>
                <a:defRPr/>
              </a:pPr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E44C7-8508-43AA-948C-487CF5F49C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01ECAF-0ECE-423D-ACC3-661049F7CA15}" type="datetimeFigureOut">
              <a:rPr lang="en-US"/>
              <a:pPr>
                <a:defRPr/>
              </a:pPr>
              <a:t>10/19/2023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05141-BC90-48FE-8C0A-A0FE8AAD77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31D361-88C0-400C-88C8-11B56EA4690A}" type="datetimeFigureOut">
              <a:rPr lang="en-US"/>
              <a:pPr>
                <a:defRPr/>
              </a:pPr>
              <a:t>10/19/2023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D7A71-4E3E-4913-BFAB-5DF9EECEB9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A0654-5782-4B0A-9A9B-B452EEBF5032}" type="datetimeFigureOut">
              <a:rPr lang="en-US"/>
              <a:pPr>
                <a:defRPr/>
              </a:pPr>
              <a:t>10/19/2023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C15F1-83FA-41F0-B142-FE39221553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9EECF-E241-4C56-BAD4-BB4CD52FFE7B}" type="datetimeFigureOut">
              <a:rPr lang="en-US"/>
              <a:pPr>
                <a:defRPr/>
              </a:pPr>
              <a:t>10/19/2023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E1D0D-C1DE-4682-9069-DE95C01AC8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98EBE1-767D-4401-BB00-2A6635A6403E}" type="datetimeFigureOut">
              <a:rPr lang="en-US"/>
              <a:pPr>
                <a:defRPr/>
              </a:pPr>
              <a:t>10/19/2023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E92BBC-B09A-4903-B31B-FE9FA99A94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98E5D-43D2-4240-8541-D7B3CA743D80}" type="datetimeFigureOut">
              <a:rPr lang="en-US"/>
              <a:pPr>
                <a:defRPr/>
              </a:pPr>
              <a:t>10/19/2023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30CB0B-D43B-412C-A04F-2F6B451FDB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A5B510A-1945-4E40-B02A-4C3013A5C40D}" type="datetimeFigureOut">
              <a:rPr lang="en-US"/>
              <a:pPr>
                <a:defRPr/>
              </a:pPr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95C8803-FDCA-474E-852A-C891DBB0BA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05000" y="857233"/>
            <a:ext cx="8229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n-lt"/>
                <a:cs typeface="+mn-cs"/>
              </a:rPr>
              <a:t>MEC103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1200" y="1857365"/>
            <a:ext cx="82296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n-lt"/>
                <a:cs typeface="+mn-cs"/>
              </a:rPr>
              <a:t>ISOMTERIC PROJECTIONS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+mn-lt"/>
              <a:cs typeface="+mn-cs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n-lt"/>
                <a:cs typeface="+mn-cs"/>
              </a:rPr>
              <a:t>UNIT-4</a:t>
            </a:r>
            <a:endParaRPr lang="en-US" sz="6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+mn-lt"/>
              <a:cs typeface="+mn-cs"/>
            </a:endParaRPr>
          </a:p>
        </p:txBody>
      </p:sp>
      <p:sp>
        <p:nvSpPr>
          <p:cNvPr id="2052" name="AutoShape 6" descr="https://www.lhup.edu/~dsimanek/museum/finaglab.jpg"/>
          <p:cNvSpPr>
            <a:spLocks noChangeAspect="1" noChangeArrowheads="1"/>
          </p:cNvSpPr>
          <p:nvPr/>
        </p:nvSpPr>
        <p:spPr bwMode="auto">
          <a:xfrm>
            <a:off x="1587500" y="-1365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 dirty="0"/>
          </a:p>
        </p:txBody>
      </p:sp>
      <p:sp>
        <p:nvSpPr>
          <p:cNvPr id="2054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MEC103 Engineering Mechanics::</a:t>
            </a:r>
          </a:p>
        </p:txBody>
      </p:sp>
      <p:graphicFrame>
        <p:nvGraphicFramePr>
          <p:cNvPr id="2055" name="Object 6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5381620" y="5000636"/>
            <a:ext cx="500066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i="1" dirty="0"/>
              <a:t>School of Computer Science and Engineering </a:t>
            </a:r>
          </a:p>
          <a:p>
            <a:r>
              <a:rPr lang="en-IN" i="1" dirty="0"/>
              <a:t>LPU, </a:t>
            </a:r>
            <a:r>
              <a:rPr lang="en-IN" i="1" dirty="0" err="1"/>
              <a:t>Phagwara</a:t>
            </a:r>
            <a:r>
              <a:rPr lang="en-IN" i="1" dirty="0"/>
              <a:t> -India.</a:t>
            </a:r>
          </a:p>
          <a:p>
            <a:pPr eaLnBrk="1" hangingPunct="1"/>
            <a:endParaRPr lang="en-US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2952728" y="-71462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Some important terms</a:t>
            </a:r>
          </a:p>
        </p:txBody>
      </p:sp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MEC107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0505" y="785794"/>
            <a:ext cx="7782393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MEC103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74462" y="790420"/>
            <a:ext cx="7879191" cy="578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MEC107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24035" y="785794"/>
            <a:ext cx="7896825" cy="5809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MEC107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52728" y="357174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Four centre method</a:t>
            </a:r>
          </a:p>
        </p:txBody>
      </p:sp>
      <p:pic>
        <p:nvPicPr>
          <p:cNvPr id="14745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10051" y="2071679"/>
            <a:ext cx="5057775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MEC103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52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Standard shapes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52662" y="1214422"/>
            <a:ext cx="7143800" cy="4819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66911" y="1214422"/>
            <a:ext cx="8011927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52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Standard shapes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MEC103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81224" y="1214422"/>
            <a:ext cx="7775896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52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Standard shapes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MEC103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52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Standard shapes</a:t>
            </a: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38348" y="1785926"/>
            <a:ext cx="7991922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MEC103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MEC103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52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Hexagonal Prism</a:t>
            </a:r>
          </a:p>
        </p:txBody>
      </p:sp>
      <p:pic>
        <p:nvPicPr>
          <p:cNvPr id="12493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89618" y="1214422"/>
            <a:ext cx="8292663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MEC103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24035" y="1071546"/>
            <a:ext cx="8227811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52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Pentagonal Prism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2024034" y="-71462"/>
            <a:ext cx="7572428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Classification of Projections</a:t>
            </a:r>
          </a:p>
        </p:txBody>
      </p:sp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MEC107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8480" y="857232"/>
            <a:ext cx="5867400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MEC103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52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Cylinder</a:t>
            </a:r>
          </a:p>
        </p:txBody>
      </p:sp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66976" y="1071546"/>
            <a:ext cx="6576756" cy="5429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MEC103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52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Cone</a:t>
            </a:r>
          </a:p>
        </p:txBody>
      </p:sp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5539" y="1184275"/>
            <a:ext cx="6808815" cy="530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MEC103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70328" y="1142984"/>
            <a:ext cx="8754828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52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Hexagonal pyramid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MEC103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52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Pentagonal pyramid</a:t>
            </a:r>
          </a:p>
        </p:txBody>
      </p:sp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81224" y="1214422"/>
            <a:ext cx="7215238" cy="538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MEC103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280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95472" y="1214422"/>
            <a:ext cx="8176090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52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 err="1">
                <a:solidFill>
                  <a:srgbClr val="FF0000"/>
                </a:solidFill>
              </a:rPr>
              <a:t>Frustrum</a:t>
            </a:r>
            <a:r>
              <a:rPr lang="en-US" altLang="en-US" sz="4000" u="sng" dirty="0">
                <a:solidFill>
                  <a:srgbClr val="FF0000"/>
                </a:solidFill>
              </a:rPr>
              <a:t> of cone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MEC103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52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Cone resting on cylinder</a:t>
            </a:r>
          </a:p>
        </p:txBody>
      </p:sp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66910" y="1071547"/>
            <a:ext cx="7143800" cy="544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MEC103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29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42900" y="1071547"/>
            <a:ext cx="7125000" cy="541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52596" y="228600"/>
            <a:ext cx="7115204" cy="1143000"/>
          </a:xfrm>
        </p:spPr>
        <p:txBody>
          <a:bodyPr/>
          <a:lstStyle/>
          <a:p>
            <a:pPr eaLnBrk="1" hangingPunct="1"/>
            <a:r>
              <a:rPr lang="en-US" altLang="en-US" sz="3000" u="sng" dirty="0">
                <a:solidFill>
                  <a:srgbClr val="FF0000"/>
                </a:solidFill>
              </a:rPr>
              <a:t>Sphere resting on top of cone </a:t>
            </a:r>
            <a:r>
              <a:rPr lang="en-US" altLang="en-US" sz="3000" u="sng" dirty="0" err="1">
                <a:solidFill>
                  <a:srgbClr val="FF0000"/>
                </a:solidFill>
              </a:rPr>
              <a:t>frustrum</a:t>
            </a:r>
            <a:endParaRPr lang="en-US" altLang="en-US" sz="3000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MEC103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83290" y="1071546"/>
            <a:ext cx="6927486" cy="55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52596" y="228600"/>
            <a:ext cx="7115204" cy="1143000"/>
          </a:xfrm>
        </p:spPr>
        <p:txBody>
          <a:bodyPr/>
          <a:lstStyle/>
          <a:p>
            <a:pPr eaLnBrk="1" hangingPunct="1"/>
            <a:r>
              <a:rPr lang="en-US" altLang="en-US" sz="3000" u="sng" dirty="0">
                <a:solidFill>
                  <a:srgbClr val="FF0000"/>
                </a:solidFill>
              </a:rPr>
              <a:t>Cone resting on square base </a:t>
            </a:r>
            <a:r>
              <a:rPr lang="en-US" altLang="en-US" sz="3000" u="sng" dirty="0" err="1">
                <a:solidFill>
                  <a:srgbClr val="FF0000"/>
                </a:solidFill>
              </a:rPr>
              <a:t>frustrum</a:t>
            </a:r>
            <a:endParaRPr lang="en-US" altLang="en-US" sz="3000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MEC103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66910" y="1071546"/>
            <a:ext cx="7000924" cy="5456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52596" y="228600"/>
            <a:ext cx="7115204" cy="1143000"/>
          </a:xfrm>
        </p:spPr>
        <p:txBody>
          <a:bodyPr/>
          <a:lstStyle/>
          <a:p>
            <a:pPr eaLnBrk="1" hangingPunct="1"/>
            <a:r>
              <a:rPr lang="en-US" altLang="en-US" sz="3000" u="sng" dirty="0">
                <a:solidFill>
                  <a:srgbClr val="FF0000"/>
                </a:solidFill>
              </a:rPr>
              <a:t>Square pyramid resting on hexagonal prism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MEC103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09853" y="1000108"/>
            <a:ext cx="6453207" cy="5481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52596" y="228600"/>
            <a:ext cx="7115204" cy="1143000"/>
          </a:xfrm>
        </p:spPr>
        <p:txBody>
          <a:bodyPr/>
          <a:lstStyle/>
          <a:p>
            <a:pPr eaLnBrk="1" hangingPunct="1"/>
            <a:r>
              <a:rPr lang="en-US" altLang="en-US" sz="3500" u="sng" dirty="0">
                <a:solidFill>
                  <a:srgbClr val="FF0000"/>
                </a:solidFill>
              </a:rPr>
              <a:t>Square pyramid resting on cylinder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2024034" y="228600"/>
            <a:ext cx="7572428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Isometric Projections</a:t>
            </a:r>
          </a:p>
        </p:txBody>
      </p:sp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MEC107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7" name="Picture 6" descr="20200918_175526.jpg"/>
          <p:cNvPicPr>
            <a:picLocks noChangeAspect="1"/>
          </p:cNvPicPr>
          <p:nvPr/>
        </p:nvPicPr>
        <p:blipFill>
          <a:blip r:embed="rId4">
            <a:lum bright="20000" contrast="40000"/>
          </a:blip>
          <a:srcRect l="781" t="11608" r="1562" b="14876"/>
          <a:stretch>
            <a:fillRect/>
          </a:stretch>
        </p:blipFill>
        <p:spPr>
          <a:xfrm>
            <a:off x="1595406" y="1571612"/>
            <a:ext cx="8929750" cy="2714644"/>
          </a:xfrm>
          <a:prstGeom prst="rect">
            <a:avLst/>
          </a:prstGeom>
        </p:spPr>
      </p:pic>
      <p:pic>
        <p:nvPicPr>
          <p:cNvPr id="8" name="Picture 7" descr="20200918_175507.jpg"/>
          <p:cNvPicPr>
            <a:picLocks noChangeAspect="1"/>
          </p:cNvPicPr>
          <p:nvPr/>
        </p:nvPicPr>
        <p:blipFill>
          <a:blip r:embed="rId5">
            <a:lum bright="10000" contrast="40000"/>
          </a:blip>
          <a:srcRect t="20695" r="7031" b="9705"/>
          <a:stretch>
            <a:fillRect/>
          </a:stretch>
        </p:blipFill>
        <p:spPr>
          <a:xfrm>
            <a:off x="1738282" y="4857760"/>
            <a:ext cx="8501090" cy="135732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819244" y="4071950"/>
            <a:ext cx="740095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altLang="en-US" sz="2500" b="1" u="sng" dirty="0">
                <a:latin typeface="+mj-lt"/>
                <a:ea typeface="+mj-ea"/>
                <a:cs typeface="+mj-cs"/>
              </a:rPr>
              <a:t>Isometric Projections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MEC103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52597" y="828698"/>
            <a:ext cx="8086725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MEC103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2880" y="2967336"/>
            <a:ext cx="4217633" cy="11695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7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Thanks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2024034" y="-71462"/>
            <a:ext cx="7572428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Axonometric Projections</a:t>
            </a:r>
          </a:p>
        </p:txBody>
      </p:sp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MEC107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09720" y="1071546"/>
            <a:ext cx="8819561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2024034" y="-71462"/>
            <a:ext cx="7572428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Axonometric Projections</a:t>
            </a:r>
          </a:p>
        </p:txBody>
      </p:sp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MEC107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587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09720" y="1285861"/>
            <a:ext cx="8641640" cy="444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2024034" y="-71462"/>
            <a:ext cx="7572428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Axonometric Projections</a:t>
            </a:r>
          </a:p>
        </p:txBody>
      </p:sp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MEC107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597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09721" y="1000109"/>
            <a:ext cx="8486775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2024034" y="-71462"/>
            <a:ext cx="7572428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Axonometric Projections</a:t>
            </a:r>
          </a:p>
        </p:txBody>
      </p:sp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MEC107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607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4050" y="1285861"/>
            <a:ext cx="8343900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2952728" y="228600"/>
            <a:ext cx="6115072" cy="1143000"/>
          </a:xfrm>
        </p:spPr>
        <p:txBody>
          <a:bodyPr/>
          <a:lstStyle/>
          <a:p>
            <a:pPr eaLnBrk="1" hangingPunct="1"/>
            <a:r>
              <a:rPr lang="en-US" altLang="en-US" sz="4000" u="sng" dirty="0">
                <a:solidFill>
                  <a:srgbClr val="FF0000"/>
                </a:solidFill>
              </a:rPr>
              <a:t>Some important terms</a:t>
            </a:r>
          </a:p>
        </p:txBody>
      </p:sp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MEC107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97261" y="1142984"/>
            <a:ext cx="8218296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8915400" y="76200"/>
          <a:ext cx="1676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937020" imgH="5409524" progId="">
                  <p:embed/>
                </p:oleObj>
              </mc:Choice>
              <mc:Fallback>
                <p:oleObj r:id="rId2" imgW="13937020" imgH="540952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5400" y="76200"/>
                        <a:ext cx="1676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631951" y="6524626"/>
            <a:ext cx="5122863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altLang="en-US" sz="1400" dirty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© LPU :: MEC107 Engineering Mechanics:: Dr. Hitesh </a:t>
            </a:r>
            <a:r>
              <a:rPr lang="en-IN" altLang="en-US" sz="1400" dirty="0" err="1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t>Vasudev</a:t>
            </a:r>
            <a:endParaRPr lang="en-IN" altLang="en-US" sz="1400" dirty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53603" name="Picture 3"/>
          <p:cNvPicPr>
            <a:picLocks noChangeAspect="1" noChangeArrowheads="1"/>
          </p:cNvPicPr>
          <p:nvPr/>
        </p:nvPicPr>
        <p:blipFill>
          <a:blip r:embed="rId4">
            <a:lum bright="20000" contrast="40000"/>
          </a:blip>
          <a:srcRect/>
          <a:stretch>
            <a:fillRect/>
          </a:stretch>
        </p:blipFill>
        <p:spPr bwMode="auto">
          <a:xfrm>
            <a:off x="1595406" y="928671"/>
            <a:ext cx="9010650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427</Words>
  <Application>Microsoft Office PowerPoint</Application>
  <PresentationFormat>Widescreen</PresentationFormat>
  <Paragraphs>64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Tahoma</vt:lpstr>
      <vt:lpstr>Office Theme</vt:lpstr>
      <vt:lpstr>PowerPoint Presentation</vt:lpstr>
      <vt:lpstr>Classification of Projections</vt:lpstr>
      <vt:lpstr>Isometric Projections</vt:lpstr>
      <vt:lpstr>Axonometric Projections</vt:lpstr>
      <vt:lpstr>Axonometric Projections</vt:lpstr>
      <vt:lpstr>Axonometric Projections</vt:lpstr>
      <vt:lpstr>Axonometric Projections</vt:lpstr>
      <vt:lpstr>Some important terms</vt:lpstr>
      <vt:lpstr>PowerPoint Presentation</vt:lpstr>
      <vt:lpstr>Some important terms</vt:lpstr>
      <vt:lpstr>PowerPoint Presentation</vt:lpstr>
      <vt:lpstr>PowerPoint Presentation</vt:lpstr>
      <vt:lpstr>Four centre method</vt:lpstr>
      <vt:lpstr>Standard shapes</vt:lpstr>
      <vt:lpstr>Standard shapes</vt:lpstr>
      <vt:lpstr>Standard shapes</vt:lpstr>
      <vt:lpstr>Standard shapes</vt:lpstr>
      <vt:lpstr>Hexagonal Prism</vt:lpstr>
      <vt:lpstr>Pentagonal Prism</vt:lpstr>
      <vt:lpstr>Cylinder</vt:lpstr>
      <vt:lpstr>Cone</vt:lpstr>
      <vt:lpstr>Hexagonal pyramid</vt:lpstr>
      <vt:lpstr>Pentagonal pyramid</vt:lpstr>
      <vt:lpstr>Frustrum of cone</vt:lpstr>
      <vt:lpstr>Cone resting on cylinder</vt:lpstr>
      <vt:lpstr>Sphere resting on top of cone frustrum</vt:lpstr>
      <vt:lpstr>Cone resting on square base frustrum</vt:lpstr>
      <vt:lpstr>Square pyramid resting on hexagonal prism</vt:lpstr>
      <vt:lpstr>Square pyramid resting on cylinder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mandeep singh</cp:lastModifiedBy>
  <cp:revision>122</cp:revision>
  <dcterms:created xsi:type="dcterms:W3CDTF">2014-12-09T22:19:53Z</dcterms:created>
  <dcterms:modified xsi:type="dcterms:W3CDTF">2023-10-19T07:50:12Z</dcterms:modified>
</cp:coreProperties>
</file>